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sldIdLst>
    <p:sldId id="256" r:id="rId2"/>
    <p:sldId id="257" r:id="rId3"/>
    <p:sldId id="274" r:id="rId4"/>
    <p:sldId id="260" r:id="rId5"/>
    <p:sldId id="261" r:id="rId6"/>
    <p:sldId id="262" r:id="rId7"/>
    <p:sldId id="269" r:id="rId8"/>
    <p:sldId id="272" r:id="rId9"/>
    <p:sldId id="271" r:id="rId10"/>
    <p:sldId id="267" r:id="rId11"/>
    <p:sldId id="268" r:id="rId12"/>
    <p:sldId id="275" r:id="rId13"/>
    <p:sldId id="259" r:id="rId14"/>
    <p:sldId id="264" r:id="rId15"/>
    <p:sldId id="265" r:id="rId16"/>
    <p:sldId id="266" r:id="rId17"/>
    <p:sldId id="276" r:id="rId18"/>
    <p:sldId id="277" r:id="rId19"/>
    <p:sldId id="278" r:id="rId20"/>
    <p:sldId id="279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225" dt="2021-03-20T05:38:58.814"/>
    <p1510:client id="{CB6BB59F-D0B7-0000-6084-D41C33BD1848}" v="34" dt="2021-03-18T09:21:02.957"/>
    <p1510:client id="{0ED35F97-6D89-4B29-BE67-33E1C05A66B1}" v="19" dt="2021-03-20T05:34:01.944"/>
    <p1510:client id="{3200B69F-D03C-0000-8489-A6D571A1017F}" v="28" dt="2021-03-20T04:20:56.371"/>
    <p1510:client id="{7D2350F7-460F-A77A-EC84-64158628CCD5}" v="1618" dt="2021-03-17T16:25:04.195"/>
    <p1510:client id="{44C3DE21-AC7A-5FA3-4B34-4AED799413B3}" v="548" dt="2021-03-18T07:27:34.541"/>
    <p1510:client id="{55D1B59F-004B-0000-84FE-2CC0F2C46482}" v="46" dt="2021-03-19T15:13:57.895"/>
    <p1510:client id="{9C7CB5C6-9792-A6E1-D19E-81176C6E1F9E}" v="1" dt="2021-03-18T08:44:50.857"/>
    <p1510:client id="{BF6AB59F-D0A5-0000-83C3-7D7A6AE06315}" v="18" dt="2021-03-18T08:44:05.3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3/20/2021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7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19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3/20/2021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3/20/2021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57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3/20/2021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8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73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36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25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33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3/20/2021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7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3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3346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19" r:id="rId6"/>
    <p:sldLayoutId id="2147483815" r:id="rId7"/>
    <p:sldLayoutId id="2147483816" r:id="rId8"/>
    <p:sldLayoutId id="2147483817" r:id="rId9"/>
    <p:sldLayoutId id="2147483818" r:id="rId10"/>
    <p:sldLayoutId id="2147483820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Health care LOGISTICS</a:t>
            </a:r>
            <a:br>
              <a:rPr lang="en-US">
                <a:solidFill>
                  <a:schemeClr val="tx1"/>
                </a:solidFill>
              </a:rPr>
            </a:br>
            <a:br>
              <a:rPr lang="en-US"/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9236" y="4254005"/>
            <a:ext cx="3511233" cy="1347079"/>
          </a:xfrm>
        </p:spPr>
        <p:txBody>
          <a:bodyPr anchor="t">
            <a:normAutofit/>
          </a:bodyPr>
          <a:lstStyle/>
          <a:p>
            <a:endParaRPr lang="en-US" sz="2000"/>
          </a:p>
          <a:p>
            <a:r>
              <a:rPr lang="en-US" sz="2000"/>
              <a:t>EP SKILLING</a:t>
            </a:r>
            <a:endParaRPr lang="en-US"/>
          </a:p>
          <a:p>
            <a:r>
              <a:rPr lang="en-US" sz="2000"/>
              <a:t>Batch Number-10</a:t>
            </a:r>
            <a:endParaRPr lang="en-US"/>
          </a:p>
        </p:txBody>
      </p:sp>
      <p:pic>
        <p:nvPicPr>
          <p:cNvPr id="12" name="Picture 3" descr="A network made up of connected lines and dots">
            <a:extLst>
              <a:ext uri="{FF2B5EF4-FFF2-40B4-BE49-F238E27FC236}">
                <a16:creationId xmlns:a16="http://schemas.microsoft.com/office/drawing/2014/main" id="{38D85FDA-5A00-47D5-B44E-312268161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17" r="-1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E3FDA-99EA-45B0-9EF6-4B5E5A33F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TESTING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B08A7-DE28-49C4-BB93-FBC3CA392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pPr marL="305435" indent="-305435"/>
            <a:r>
              <a:rPr lang="en-US">
                <a:ea typeface="+mn-lt"/>
                <a:cs typeface="+mn-lt"/>
              </a:rPr>
              <a:t>A </a:t>
            </a:r>
            <a:r>
              <a:rPr lang="en-US" b="1">
                <a:ea typeface="+mn-lt"/>
                <a:cs typeface="+mn-lt"/>
              </a:rPr>
              <a:t>test approach</a:t>
            </a:r>
            <a:r>
              <a:rPr lang="en-US">
                <a:ea typeface="+mn-lt"/>
                <a:cs typeface="+mn-lt"/>
              </a:rPr>
              <a:t> is the </a:t>
            </a:r>
            <a:r>
              <a:rPr lang="en-US" b="1">
                <a:ea typeface="+mn-lt"/>
                <a:cs typeface="+mn-lt"/>
              </a:rPr>
              <a:t>test strategy</a:t>
            </a:r>
            <a:r>
              <a:rPr lang="en-US">
                <a:ea typeface="+mn-lt"/>
                <a:cs typeface="+mn-lt"/>
              </a:rPr>
              <a:t> implementation of a project, defines how </a:t>
            </a:r>
            <a:r>
              <a:rPr lang="en-US" b="1">
                <a:ea typeface="+mn-lt"/>
                <a:cs typeface="+mn-lt"/>
              </a:rPr>
              <a:t>testing</a:t>
            </a:r>
            <a:r>
              <a:rPr lang="en-US">
                <a:ea typeface="+mn-lt"/>
                <a:cs typeface="+mn-lt"/>
              </a:rPr>
              <a:t> would be carried out. As soon as iteration is completed , the entire system is subjected to testing . Feedback from testing is immediately available . The testing time required in successive iteration can be reduced based on the experience gained from past iterations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31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F05A3-A6AD-46FE-B474-ACBC24C2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TESTING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77C0C-9159-4C29-B56C-9A9B70984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pPr marL="305435" indent="-305435"/>
            <a:r>
              <a:rPr lang="en-US" b="1">
                <a:ea typeface="+mn-lt"/>
                <a:cs typeface="+mn-lt"/>
              </a:rPr>
              <a:t>Black Box Testing</a:t>
            </a:r>
            <a:r>
              <a:rPr lang="en-US">
                <a:ea typeface="+mn-lt"/>
                <a:cs typeface="+mn-lt"/>
              </a:rPr>
              <a:t> is a software </a:t>
            </a:r>
            <a:r>
              <a:rPr lang="en-US" b="1">
                <a:ea typeface="+mn-lt"/>
                <a:cs typeface="+mn-lt"/>
              </a:rPr>
              <a:t>testing</a:t>
            </a:r>
            <a:r>
              <a:rPr lang="en-US">
                <a:ea typeface="+mn-lt"/>
                <a:cs typeface="+mn-lt"/>
              </a:rPr>
              <a:t> method in which the internal structure/ design/ implementation of the item being </a:t>
            </a:r>
            <a:r>
              <a:rPr lang="en-US" b="1">
                <a:ea typeface="+mn-lt"/>
                <a:cs typeface="+mn-lt"/>
              </a:rPr>
              <a:t>tested</a:t>
            </a:r>
            <a:r>
              <a:rPr lang="en-US">
                <a:ea typeface="+mn-lt"/>
                <a:cs typeface="+mn-lt"/>
              </a:rPr>
              <a:t> is not known to the </a:t>
            </a:r>
            <a:r>
              <a:rPr lang="en-US" b="1">
                <a:ea typeface="+mn-lt"/>
                <a:cs typeface="+mn-lt"/>
              </a:rPr>
              <a:t>tester</a:t>
            </a:r>
            <a:r>
              <a:rPr lang="en-US">
                <a:ea typeface="+mn-lt"/>
                <a:cs typeface="+mn-lt"/>
              </a:rPr>
              <a:t>.  (need to test )</a:t>
            </a:r>
          </a:p>
          <a:p>
            <a:pPr marL="305435" indent="-305435"/>
            <a:r>
              <a:rPr lang="en-US" b="1">
                <a:ea typeface="+mn-lt"/>
                <a:cs typeface="+mn-lt"/>
              </a:rPr>
              <a:t>White Box Testing</a:t>
            </a:r>
            <a:r>
              <a:rPr lang="en-US">
                <a:ea typeface="+mn-lt"/>
                <a:cs typeface="+mn-lt"/>
              </a:rPr>
              <a:t> is a software </a:t>
            </a:r>
            <a:r>
              <a:rPr lang="en-US" b="1">
                <a:ea typeface="+mn-lt"/>
                <a:cs typeface="+mn-lt"/>
              </a:rPr>
              <a:t>testing</a:t>
            </a:r>
            <a:r>
              <a:rPr lang="en-US">
                <a:ea typeface="+mn-lt"/>
                <a:cs typeface="+mn-lt"/>
              </a:rPr>
              <a:t> method in which the internal structure/ design/ implementation of the item being </a:t>
            </a:r>
            <a:r>
              <a:rPr lang="en-US" b="1">
                <a:ea typeface="+mn-lt"/>
                <a:cs typeface="+mn-lt"/>
              </a:rPr>
              <a:t>tested</a:t>
            </a:r>
            <a:r>
              <a:rPr lang="en-US">
                <a:ea typeface="+mn-lt"/>
                <a:cs typeface="+mn-lt"/>
              </a:rPr>
              <a:t> is known to the </a:t>
            </a:r>
            <a:r>
              <a:rPr lang="en-US" b="1">
                <a:ea typeface="+mn-lt"/>
                <a:cs typeface="+mn-lt"/>
              </a:rPr>
              <a:t>tester</a:t>
            </a:r>
            <a:r>
              <a:rPr lang="en-US">
                <a:ea typeface="+mn-lt"/>
                <a:cs typeface="+mn-lt"/>
              </a:rPr>
              <a:t>.  (need to test )</a:t>
            </a:r>
          </a:p>
          <a:p>
            <a:pPr marL="305435" indent="-305435"/>
            <a:r>
              <a:rPr lang="en-US" b="1"/>
              <a:t>JUnit Testing</a:t>
            </a:r>
            <a:r>
              <a:rPr lang="en-US"/>
              <a:t> (need to work)</a:t>
            </a:r>
          </a:p>
        </p:txBody>
      </p:sp>
    </p:spTree>
    <p:extLst>
      <p:ext uri="{BB962C8B-B14F-4D97-AF65-F5344CB8AC3E}">
        <p14:creationId xmlns:p14="http://schemas.microsoft.com/office/powerpoint/2010/main" val="3775648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4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57F50C-03F9-49D2-9E53-49DEE831B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6" y="453643"/>
            <a:ext cx="11451940" cy="6012471"/>
          </a:xfrm>
        </p:spPr>
      </p:pic>
    </p:spTree>
    <p:extLst>
      <p:ext uri="{BB962C8B-B14F-4D97-AF65-F5344CB8AC3E}">
        <p14:creationId xmlns:p14="http://schemas.microsoft.com/office/powerpoint/2010/main" val="3694210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5E7F1-1443-415B-8369-E8864A78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VALIDATIONS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CEB4C-FF39-4972-8EDA-B13AE204E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1" y="4739780"/>
            <a:ext cx="3511233" cy="114705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cap="all">
                <a:solidFill>
                  <a:schemeClr val="accent1"/>
                </a:solidFill>
              </a:rPr>
              <a:t>For example:</a:t>
            </a:r>
            <a:endParaRPr lang="en-US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200" cap="all">
                <a:solidFill>
                  <a:schemeClr val="accent1"/>
                </a:solidFill>
              </a:rPr>
              <a:t>When we directly click on login it will show like "please fill out this field" for both the fields 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BFADA47-D720-4646-B781-71BCDC3DD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95" r="18880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58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4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B99AAE-9EA2-4929-9549-271F9AA2E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50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4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2379A1-3503-4AFD-B330-E72476740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42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5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0EB6953-22D5-4592-B874-3C31A8C22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1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C542E2-775B-49B1-95D7-E306BB2EE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54"/>
          <a:stretch/>
        </p:blipFill>
        <p:spPr>
          <a:xfrm>
            <a:off x="0" y="-298580"/>
            <a:ext cx="12192000" cy="715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14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F1FA36-9C5E-40A3-BD7F-A33116424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41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565A4C-9922-49FC-856C-2E0866ADB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7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4BBB6-53CC-43D8-AD8A-A4F1BC7E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FA513-848E-4383-9CC6-AA9A2B044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pPr marL="305435" indent="-305435">
              <a:buNone/>
            </a:pPr>
            <a:r>
              <a:rPr lang="en-IN" b="1">
                <a:ea typeface="+mn-lt"/>
                <a:cs typeface="+mn-lt"/>
              </a:rPr>
              <a:t>   The purpose of designing this web-based application , for a healthcare logistics is to maintain a record of its tests and technicians.</a:t>
            </a:r>
            <a:endParaRPr lang="en-IN" b="1"/>
          </a:p>
          <a:p>
            <a:pPr marL="305435" indent="-305435">
              <a:buNone/>
            </a:pPr>
            <a:r>
              <a:rPr lang="en-IN" b="1"/>
              <a:t>   So that ,  A logistics and technicians tracking website that allows a customer to search for all the booking date time and location , Technicians assigned for a booking , also allows customers to check the logistics used for bookings .</a:t>
            </a:r>
          </a:p>
          <a:p>
            <a:pPr marL="305435" indent="-305435">
              <a:buNone/>
            </a:pPr>
            <a:r>
              <a:rPr lang="en-IN" b="1">
                <a:ea typeface="+mn-lt"/>
                <a:cs typeface="+mn-lt"/>
              </a:rPr>
              <a:t>   </a:t>
            </a:r>
            <a:endParaRPr lang="en-IN" b="1">
              <a:latin typeface="Gill Sans MT" panose="020B0502020104020203"/>
            </a:endParaRPr>
          </a:p>
          <a:p>
            <a:pPr marL="305435" indent="-305435">
              <a:buNone/>
            </a:pPr>
            <a:endParaRPr lang="en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34953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31325-B8C7-46DB-98D8-901095785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40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E1D5-63DC-4EC2-9664-70B979E4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3319828"/>
          </a:xfrm>
        </p:spPr>
        <p:txBody>
          <a:bodyPr/>
          <a:lstStyle/>
          <a:p>
            <a:r>
              <a:rPr lang="en-GB" dirty="0"/>
              <a:t>                                         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1878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4BBB6-53CC-43D8-AD8A-A4F1BC7E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Modules included in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FA513-848E-4383-9CC6-AA9A2B044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7"/>
            <a:ext cx="6568493" cy="5222873"/>
          </a:xfrm>
        </p:spPr>
        <p:txBody>
          <a:bodyPr>
            <a:norm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IN" b="1" dirty="0">
                <a:ea typeface="+mn-lt"/>
                <a:cs typeface="+mn-lt"/>
              </a:rPr>
              <a:t>Manager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1" dirty="0"/>
              <a:t>Technicians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1" dirty="0">
                <a:latin typeface="Consolas"/>
              </a:rPr>
              <a:t>Customer</a:t>
            </a:r>
            <a:endParaRPr lang="en" dirty="0">
              <a:latin typeface="Consolas"/>
            </a:endParaRPr>
          </a:p>
          <a:p>
            <a:pPr marL="0" indent="0" algn="ctr">
              <a:buNone/>
            </a:pPr>
            <a:endParaRPr lang="en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5306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E38AD-80A9-4560-917E-F1B7D88F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modules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F0E69-33CF-4AA0-90A1-55F63730A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468" y="1037967"/>
            <a:ext cx="6725899" cy="4820832"/>
          </a:xfrm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en-US" b="1" dirty="0">
                <a:ea typeface="+mn-lt"/>
                <a:cs typeface="+mn-lt"/>
              </a:rPr>
              <a:t>Manager Module</a:t>
            </a:r>
          </a:p>
          <a:p>
            <a:pPr marL="0" indent="0">
              <a:buNone/>
            </a:pPr>
            <a:r>
              <a:rPr lang="en-US" dirty="0"/>
              <a:t>In this Module ,Manager can do the following tasks</a:t>
            </a:r>
          </a:p>
          <a:p>
            <a:pPr marL="305435" indent="-305435">
              <a:buFont typeface="Wingdings 2"/>
              <a:buChar char=""/>
            </a:pPr>
            <a:r>
              <a:rPr lang="en-US" dirty="0">
                <a:ea typeface="+mn-lt"/>
                <a:cs typeface="+mn-lt"/>
              </a:rPr>
              <a:t>login</a:t>
            </a:r>
            <a:endParaRPr lang="en-US" dirty="0"/>
          </a:p>
          <a:p>
            <a:pPr marL="305435" indent="-305435">
              <a:buFont typeface="Wingdings 2"/>
              <a:buChar char=""/>
            </a:pPr>
            <a:r>
              <a:rPr lang="en-US" dirty="0">
                <a:ea typeface="+mn-lt"/>
                <a:cs typeface="+mn-lt"/>
              </a:rPr>
              <a:t>Add Equipment</a:t>
            </a:r>
            <a:endParaRPr lang="en-US" dirty="0"/>
          </a:p>
          <a:p>
            <a:pPr marL="305435" indent="-305435">
              <a:buFont typeface="Wingdings 2"/>
              <a:buChar char=""/>
            </a:pPr>
            <a:r>
              <a:rPr lang="en-US" dirty="0">
                <a:ea typeface="+mn-lt"/>
                <a:cs typeface="+mn-lt"/>
              </a:rPr>
              <a:t>Add Tests</a:t>
            </a:r>
            <a:endParaRPr lang="en-US" dirty="0"/>
          </a:p>
          <a:p>
            <a:pPr marL="305435" indent="-305435">
              <a:buFont typeface="Wingdings 2"/>
              <a:buChar char=""/>
            </a:pPr>
            <a:r>
              <a:rPr lang="en-US" dirty="0">
                <a:ea typeface="+mn-lt"/>
                <a:cs typeface="+mn-lt"/>
              </a:rPr>
              <a:t>View Equipment</a:t>
            </a:r>
            <a:endParaRPr lang="en-US" dirty="0"/>
          </a:p>
          <a:p>
            <a:pPr marL="305435" indent="-305435">
              <a:buFont typeface="Wingdings 2"/>
              <a:buChar char=""/>
            </a:pPr>
            <a:r>
              <a:rPr lang="en-US" dirty="0">
                <a:ea typeface="+mn-lt"/>
                <a:cs typeface="+mn-lt"/>
              </a:rPr>
              <a:t>View Tests</a:t>
            </a:r>
            <a:endParaRPr lang="en-US" dirty="0"/>
          </a:p>
          <a:p>
            <a:pPr marL="305435" indent="-305435">
              <a:buFont typeface="Wingdings 2"/>
              <a:buChar char=""/>
            </a:pPr>
            <a:r>
              <a:rPr lang="en-US" dirty="0">
                <a:ea typeface="+mn-lt"/>
                <a:cs typeface="+mn-lt"/>
              </a:rPr>
              <a:t>View Technician</a:t>
            </a:r>
            <a:endParaRPr lang="en-US" dirty="0"/>
          </a:p>
          <a:p>
            <a:pPr marL="305435" indent="-305435">
              <a:buFont typeface="Wingdings 2"/>
              <a:buChar char=""/>
            </a:pPr>
            <a:r>
              <a:rPr lang="en-US" dirty="0">
                <a:ea typeface="+mn-lt"/>
                <a:cs typeface="+mn-lt"/>
              </a:rPr>
              <a:t>View Customer</a:t>
            </a:r>
            <a:endParaRPr lang="en-US" dirty="0"/>
          </a:p>
          <a:p>
            <a:pPr marL="305435" indent="-305435">
              <a:buFont typeface="Wingdings 2"/>
              <a:buChar char=""/>
            </a:pPr>
            <a:r>
              <a:rPr lang="en-US" dirty="0">
                <a:ea typeface="+mn-lt"/>
                <a:cs typeface="+mn-lt"/>
              </a:rPr>
              <a:t>Total Tests</a:t>
            </a:r>
            <a:endParaRPr lang="en-US" dirty="0"/>
          </a:p>
          <a:p>
            <a:pPr marL="305435" indent="-305435">
              <a:buFont typeface="Wingdings 2"/>
              <a:buChar char=""/>
            </a:pPr>
            <a:r>
              <a:rPr lang="en-US" dirty="0">
                <a:ea typeface="+mn-lt"/>
                <a:cs typeface="+mn-lt"/>
              </a:rPr>
              <a:t>Logout</a:t>
            </a:r>
            <a:endParaRPr lang="en-US" dirty="0"/>
          </a:p>
          <a:p>
            <a:pPr marL="305435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7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9D07F-6E0F-428B-AEF8-F077382C7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  <a:ea typeface="+mj-lt"/>
                <a:cs typeface="+mj-lt"/>
              </a:rPr>
              <a:t>modules </a:t>
            </a:r>
            <a:endParaRPr lang="en-US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67858-7991-408F-A7D0-17E9DD031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2) Technicians Module </a:t>
            </a:r>
            <a:endParaRPr lang="en-US" b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/>
              <a:t>In this Module ,Technicians can do the following tasks</a:t>
            </a:r>
            <a:endParaRPr lang="en-US" dirty="0">
              <a:ea typeface="+mn-lt"/>
              <a:cs typeface="+mn-lt"/>
            </a:endParaRPr>
          </a:p>
          <a:p>
            <a:pPr marL="305435" indent="-305435">
              <a:buFont typeface="'Wingdings 2',Sans-Serif" panose="05020102010507070707" pitchFamily="18" charset="2"/>
            </a:pPr>
            <a:r>
              <a:rPr lang="en-US" dirty="0"/>
              <a:t>Register</a:t>
            </a:r>
            <a:endParaRPr lang="en-US" dirty="0">
              <a:ea typeface="+mn-lt"/>
              <a:cs typeface="+mn-lt"/>
            </a:endParaRPr>
          </a:p>
          <a:p>
            <a:pPr marL="305435" indent="-305435">
              <a:buFont typeface="'Wingdings 2',Sans-Serif" panose="05020102010507070707" pitchFamily="18" charset="2"/>
            </a:pPr>
            <a:r>
              <a:rPr lang="en-US" dirty="0"/>
              <a:t>View Customer Details</a:t>
            </a:r>
            <a:endParaRPr lang="en-US" dirty="0">
              <a:ea typeface="+mn-lt"/>
              <a:cs typeface="+mn-lt"/>
            </a:endParaRPr>
          </a:p>
          <a:p>
            <a:pPr marL="305435" indent="-305435">
              <a:buFont typeface="'Wingdings 2',Sans-Serif" panose="05020102010507070707" pitchFamily="18" charset="2"/>
            </a:pPr>
            <a:r>
              <a:rPr lang="en-US" dirty="0"/>
              <a:t>add customer details</a:t>
            </a:r>
            <a:endParaRPr lang="en-US" dirty="0">
              <a:ea typeface="+mn-lt"/>
              <a:cs typeface="+mn-lt"/>
            </a:endParaRPr>
          </a:p>
          <a:p>
            <a:pPr marL="305435" indent="-305435">
              <a:buFont typeface="'Wingdings 2',Sans-Serif" panose="05020102010507070707" pitchFamily="18" charset="2"/>
            </a:pPr>
            <a:r>
              <a:rPr lang="en-US" dirty="0"/>
              <a:t>Logout</a:t>
            </a:r>
            <a:endParaRPr lang="en-US" dirty="0">
              <a:ea typeface="+mn-lt"/>
              <a:cs typeface="+mn-lt"/>
            </a:endParaRPr>
          </a:p>
          <a:p>
            <a:pPr marL="305435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97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CC462-71D8-43FD-B8BB-0220F42D9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  <a:ea typeface="+mj-lt"/>
                <a:cs typeface="+mj-lt"/>
              </a:rPr>
              <a:t>modules </a:t>
            </a:r>
            <a:endParaRPr lang="en-US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8208A-6D60-4858-8BD4-5DD64C382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3) Customer Module</a:t>
            </a:r>
          </a:p>
          <a:p>
            <a:pPr marL="0" indent="0">
              <a:buNone/>
            </a:pPr>
            <a:r>
              <a:rPr lang="en-US" dirty="0"/>
              <a:t>In this Module ,Customer can do the following tasks</a:t>
            </a:r>
            <a:endParaRPr lang="en-US" dirty="0">
              <a:ea typeface="+mn-lt"/>
              <a:cs typeface="+mn-lt"/>
            </a:endParaRPr>
          </a:p>
          <a:p>
            <a:pPr marL="305435" indent="-305435"/>
            <a:r>
              <a:rPr lang="en-US" dirty="0">
                <a:ea typeface="+mn-lt"/>
                <a:cs typeface="+mn-lt"/>
              </a:rPr>
              <a:t>register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Login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Book Technicians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View Bills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Logout</a:t>
            </a:r>
          </a:p>
          <a:p>
            <a:pPr marL="305435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06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F849CF-514A-423F-828D-4EE9E92EC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USE CASE DIAGRAM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12DA52-2505-4488-8B1D-9A8F6B270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603" y="-4277054"/>
            <a:ext cx="11029615" cy="3634486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4" descr="Diagram&#10;&#10;Description automatically generated">
            <a:extLst>
              <a:ext uri="{FF2B5EF4-FFF2-40B4-BE49-F238E27FC236}">
                <a16:creationId xmlns:a16="http://schemas.microsoft.com/office/drawing/2014/main" id="{591A55B0-BFFA-4BC1-9DDF-8B9DAF118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59" t="7143" r="51079" b="19505"/>
          <a:stretch/>
        </p:blipFill>
        <p:spPr>
          <a:xfrm>
            <a:off x="5583875" y="507290"/>
            <a:ext cx="5180601" cy="607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FE461-CFB5-414E-A4E2-57D287E4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Testing approach for registration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E9969-7D79-46E4-B27C-B844C3F4B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6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CE78A5E0-1E02-4EDF-9147-528DEAD60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36" r="45999" b="20796"/>
          <a:stretch/>
        </p:blipFill>
        <p:spPr>
          <a:xfrm>
            <a:off x="4592231" y="1978895"/>
            <a:ext cx="7413051" cy="43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07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3E373-7B17-48C4-8297-5EB13C904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 fontScale="90000"/>
          </a:bodyPr>
          <a:lstStyle/>
          <a:p>
            <a:endParaRPr lang="en-US">
              <a:solidFill>
                <a:srgbClr val="FFFFFF"/>
              </a:solidFill>
            </a:endParaRPr>
          </a:p>
          <a:p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AD4F88-D70D-43D8-AD09-4183128B0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cap="all">
                <a:solidFill>
                  <a:srgbClr val="FFFEFF"/>
                </a:solidFill>
                <a:ea typeface="+mn-lt"/>
                <a:cs typeface="+mn-lt"/>
              </a:rPr>
              <a:t>TESTING APPROACH FOR login PAGE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4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B8FFCE52-AEC7-4746-B981-62CE6F34C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94" t="21907" r="43478" b="20103"/>
          <a:stretch/>
        </p:blipFill>
        <p:spPr>
          <a:xfrm>
            <a:off x="4592231" y="1489037"/>
            <a:ext cx="7473427" cy="419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82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</TotalTime>
  <Words>121</Words>
  <Application>Microsoft Office PowerPoint</Application>
  <PresentationFormat>Widescreen</PresentationFormat>
  <Paragraphs>54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Consolas</vt:lpstr>
      <vt:lpstr>Gill Sans MT</vt:lpstr>
      <vt:lpstr>Wingdings 2</vt:lpstr>
      <vt:lpstr>'Wingdings 2',Sans-Serif</vt:lpstr>
      <vt:lpstr>DividendVTI</vt:lpstr>
      <vt:lpstr> Health care LOGISTICS  </vt:lpstr>
      <vt:lpstr>ABSTRACT</vt:lpstr>
      <vt:lpstr>Modules included in this project</vt:lpstr>
      <vt:lpstr>modules </vt:lpstr>
      <vt:lpstr>modules </vt:lpstr>
      <vt:lpstr>modules </vt:lpstr>
      <vt:lpstr>USE CASE DIAGRAM</vt:lpstr>
      <vt:lpstr>Testing approach for registration </vt:lpstr>
      <vt:lpstr>    </vt:lpstr>
      <vt:lpstr>TESTING APPROACH</vt:lpstr>
      <vt:lpstr>TESTING APPROACH</vt:lpstr>
      <vt:lpstr>PowerPoint Presentation</vt:lpstr>
      <vt:lpstr>VALIDATIONS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ARIGALA SUHAS</cp:lastModifiedBy>
  <cp:revision>7</cp:revision>
  <dcterms:created xsi:type="dcterms:W3CDTF">2021-03-17T10:11:15Z</dcterms:created>
  <dcterms:modified xsi:type="dcterms:W3CDTF">2021-03-20T08:46:44Z</dcterms:modified>
</cp:coreProperties>
</file>